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0C2C06-74A1-B540-BE93-E17E91485EDD}" v="84" dt="2023-06-29T01:30:17.5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白鳥 文耶" userId="763b8fd3-7f78-4007-8725-d1d22549454f" providerId="ADAL" clId="{08C6CAE5-0245-435E-8643-3B0688262A1D}"/>
    <pc:docChg chg="undo custSel addSld modSld addSection delSection">
      <pc:chgData name="白鳥 文耶" userId="763b8fd3-7f78-4007-8725-d1d22549454f" providerId="ADAL" clId="{08C6CAE5-0245-435E-8643-3B0688262A1D}" dt="2023-06-29T01:44:53.634" v="576" actId="1076"/>
      <pc:docMkLst>
        <pc:docMk/>
      </pc:docMkLst>
      <pc:sldChg chg="addSp delSp modSp mod">
        <pc:chgData name="白鳥 文耶" userId="763b8fd3-7f78-4007-8725-d1d22549454f" providerId="ADAL" clId="{08C6CAE5-0245-435E-8643-3B0688262A1D}" dt="2023-06-29T01:44:53.634" v="576" actId="1076"/>
        <pc:sldMkLst>
          <pc:docMk/>
          <pc:sldMk cId="2067153665" sldId="257"/>
        </pc:sldMkLst>
        <pc:spChg chg="mod">
          <ac:chgData name="白鳥 文耶" userId="763b8fd3-7f78-4007-8725-d1d22549454f" providerId="ADAL" clId="{08C6CAE5-0245-435E-8643-3B0688262A1D}" dt="2023-06-29T01:41:03.011" v="515" actId="1076"/>
          <ac:spMkLst>
            <pc:docMk/>
            <pc:sldMk cId="2067153665" sldId="257"/>
            <ac:spMk id="2" creationId="{D70C4207-30B1-7173-4A18-42F679651610}"/>
          </ac:spMkLst>
        </pc:spChg>
        <pc:spChg chg="mod">
          <ac:chgData name="白鳥 文耶" userId="763b8fd3-7f78-4007-8725-d1d22549454f" providerId="ADAL" clId="{08C6CAE5-0245-435E-8643-3B0688262A1D}" dt="2023-06-29T01:44:50.416" v="575" actId="14100"/>
          <ac:spMkLst>
            <pc:docMk/>
            <pc:sldMk cId="2067153665" sldId="257"/>
            <ac:spMk id="3" creationId="{43417AA0-28EC-D465-6E97-3C8D9B903CEC}"/>
          </ac:spMkLst>
        </pc:spChg>
        <pc:spChg chg="add mod">
          <ac:chgData name="白鳥 文耶" userId="763b8fd3-7f78-4007-8725-d1d22549454f" providerId="ADAL" clId="{08C6CAE5-0245-435E-8643-3B0688262A1D}" dt="2023-06-29T01:44:53.634" v="576" actId="1076"/>
          <ac:spMkLst>
            <pc:docMk/>
            <pc:sldMk cId="2067153665" sldId="257"/>
            <ac:spMk id="4" creationId="{94AD4F55-16C1-65CB-5B72-5338337B28A8}"/>
          </ac:spMkLst>
        </pc:spChg>
        <pc:spChg chg="del mod">
          <ac:chgData name="白鳥 文耶" userId="763b8fd3-7f78-4007-8725-d1d22549454f" providerId="ADAL" clId="{08C6CAE5-0245-435E-8643-3B0688262A1D}" dt="2023-06-29T01:40:26.720" v="510" actId="478"/>
          <ac:spMkLst>
            <pc:docMk/>
            <pc:sldMk cId="2067153665" sldId="257"/>
            <ac:spMk id="9" creationId="{B7B090E0-C0B7-0ABD-8178-029A33C2FB48}"/>
          </ac:spMkLst>
        </pc:spChg>
        <pc:spChg chg="del">
          <ac:chgData name="白鳥 文耶" userId="763b8fd3-7f78-4007-8725-d1d22549454f" providerId="ADAL" clId="{08C6CAE5-0245-435E-8643-3B0688262A1D}" dt="2023-06-29T01:40:52.098" v="513" actId="478"/>
          <ac:spMkLst>
            <pc:docMk/>
            <pc:sldMk cId="2067153665" sldId="257"/>
            <ac:spMk id="11" creationId="{5F06C311-CC1C-A8AF-E0D0-1E926AF50C53}"/>
          </ac:spMkLst>
        </pc:spChg>
      </pc:sldChg>
      <pc:sldChg chg="modSp new mod">
        <pc:chgData name="白鳥 文耶" userId="763b8fd3-7f78-4007-8725-d1d22549454f" providerId="ADAL" clId="{08C6CAE5-0245-435E-8643-3B0688262A1D}" dt="2023-06-29T01:27:06.151" v="481" actId="403"/>
        <pc:sldMkLst>
          <pc:docMk/>
          <pc:sldMk cId="652499166" sldId="258"/>
        </pc:sldMkLst>
        <pc:spChg chg="mod">
          <ac:chgData name="白鳥 文耶" userId="763b8fd3-7f78-4007-8725-d1d22549454f" providerId="ADAL" clId="{08C6CAE5-0245-435E-8643-3B0688262A1D}" dt="2023-06-29T01:21:36.582" v="83" actId="14100"/>
          <ac:spMkLst>
            <pc:docMk/>
            <pc:sldMk cId="652499166" sldId="258"/>
            <ac:spMk id="2" creationId="{74B6A358-3CB3-BAD4-3C21-CD9106E9DB80}"/>
          </ac:spMkLst>
        </pc:spChg>
        <pc:spChg chg="mod">
          <ac:chgData name="白鳥 文耶" userId="763b8fd3-7f78-4007-8725-d1d22549454f" providerId="ADAL" clId="{08C6CAE5-0245-435E-8643-3B0688262A1D}" dt="2023-06-29T01:27:06.151" v="481" actId="403"/>
          <ac:spMkLst>
            <pc:docMk/>
            <pc:sldMk cId="652499166" sldId="258"/>
            <ac:spMk id="3" creationId="{818920D1-E056-F819-B538-E1A78BAF457D}"/>
          </ac:spMkLst>
        </pc:spChg>
      </pc:sldChg>
    </pc:docChg>
  </pc:docChgLst>
  <pc:docChgLst>
    <pc:chgData name="白鳥 文耶" userId="763b8fd3-7f78-4007-8725-d1d22549454f" providerId="ADAL" clId="{770C2C06-74A1-B540-BE93-E17E91485EDD}"/>
    <pc:docChg chg="custSel modSld">
      <pc:chgData name="白鳥 文耶" userId="763b8fd3-7f78-4007-8725-d1d22549454f" providerId="ADAL" clId="{770C2C06-74A1-B540-BE93-E17E91485EDD}" dt="2023-07-14T09:15:45.909" v="97" actId="14100"/>
      <pc:docMkLst>
        <pc:docMk/>
      </pc:docMkLst>
      <pc:sldChg chg="modSp mod">
        <pc:chgData name="白鳥 文耶" userId="763b8fd3-7f78-4007-8725-d1d22549454f" providerId="ADAL" clId="{770C2C06-74A1-B540-BE93-E17E91485EDD}" dt="2023-07-11T01:05:56.001" v="92" actId="20577"/>
        <pc:sldMkLst>
          <pc:docMk/>
          <pc:sldMk cId="2067153665" sldId="257"/>
        </pc:sldMkLst>
        <pc:spChg chg="mod">
          <ac:chgData name="白鳥 文耶" userId="763b8fd3-7f78-4007-8725-d1d22549454f" providerId="ADAL" clId="{770C2C06-74A1-B540-BE93-E17E91485EDD}" dt="2023-07-11T01:05:56.001" v="92" actId="20577"/>
          <ac:spMkLst>
            <pc:docMk/>
            <pc:sldMk cId="2067153665" sldId="257"/>
            <ac:spMk id="2" creationId="{D70C4207-30B1-7173-4A18-42F679651610}"/>
          </ac:spMkLst>
        </pc:spChg>
      </pc:sldChg>
      <pc:sldChg chg="addSp delSp modSp mod">
        <pc:chgData name="白鳥 文耶" userId="763b8fd3-7f78-4007-8725-d1d22549454f" providerId="ADAL" clId="{770C2C06-74A1-B540-BE93-E17E91485EDD}" dt="2023-07-14T09:15:45.909" v="97" actId="14100"/>
        <pc:sldMkLst>
          <pc:docMk/>
          <pc:sldMk cId="652499166" sldId="258"/>
        </pc:sldMkLst>
        <pc:spChg chg="mod">
          <ac:chgData name="白鳥 文耶" userId="763b8fd3-7f78-4007-8725-d1d22549454f" providerId="ADAL" clId="{770C2C06-74A1-B540-BE93-E17E91485EDD}" dt="2023-07-11T01:06:08.411" v="96" actId="20577"/>
          <ac:spMkLst>
            <pc:docMk/>
            <pc:sldMk cId="652499166" sldId="258"/>
            <ac:spMk id="2" creationId="{74B6A358-3CB3-BAD4-3C21-CD9106E9DB80}"/>
          </ac:spMkLst>
        </pc:spChg>
        <pc:spChg chg="mod">
          <ac:chgData name="白鳥 文耶" userId="763b8fd3-7f78-4007-8725-d1d22549454f" providerId="ADAL" clId="{770C2C06-74A1-B540-BE93-E17E91485EDD}" dt="2023-07-14T09:15:45.909" v="97" actId="14100"/>
          <ac:spMkLst>
            <pc:docMk/>
            <pc:sldMk cId="652499166" sldId="258"/>
            <ac:spMk id="3" creationId="{818920D1-E056-F819-B538-E1A78BAF457D}"/>
          </ac:spMkLst>
        </pc:spChg>
        <pc:picChg chg="add del mod">
          <ac:chgData name="白鳥 文耶" userId="763b8fd3-7f78-4007-8725-d1d22549454f" providerId="ADAL" clId="{770C2C06-74A1-B540-BE93-E17E91485EDD}" dt="2023-06-29T01:29:51.041" v="73" actId="478"/>
          <ac:picMkLst>
            <pc:docMk/>
            <pc:sldMk cId="652499166" sldId="258"/>
            <ac:picMk id="5" creationId="{BAF4A31C-0034-11F6-1F2F-7B7FB7F2926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FBED36-F79F-BFD2-D860-E8531073E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43E52C5-B537-1132-76DC-B295921383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8339DA-B9DE-25F7-8B06-4EC00F7CF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3E6F-653A-1F47-812B-90018D9ADE7D}" type="datetimeFigureOut">
              <a:rPr kumimoji="1" lang="ja-JP" altLang="en-US" smtClean="0"/>
              <a:t>2023/7/14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04EE3F-48CD-82D8-B3A4-388357AE2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6F6643-3663-E553-D8A3-18003C84D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13B6-6E3B-E540-ADFE-A580620D14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027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65E166-2B96-27FA-555E-09778A902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0A3380C-A04F-95D0-A496-14F189F99B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F75C1E-D14B-46CB-661F-BE092E961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3E6F-653A-1F47-812B-90018D9ADE7D}" type="datetimeFigureOut">
              <a:rPr kumimoji="1" lang="ja-JP" altLang="en-US" smtClean="0"/>
              <a:t>2023/7/14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3C7DB4-AAE6-9CF5-6517-46ADD3F86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5C2CF2-1E46-4B1E-90C8-788775166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13B6-6E3B-E540-ADFE-A580620D14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833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4D45708-63C8-708F-FECA-6D8359EA7D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6FF1459-9F9C-F609-D11C-40FB2254EB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0B6140-9DEF-0741-3EF1-8FEDE9A94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3E6F-653A-1F47-812B-90018D9ADE7D}" type="datetimeFigureOut">
              <a:rPr kumimoji="1" lang="ja-JP" altLang="en-US" smtClean="0"/>
              <a:t>2023/7/14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594287-73FB-E0BD-8DA9-9C6093D12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C689CA-AF10-3241-D23C-E25297B45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13B6-6E3B-E540-ADFE-A580620D14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816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269FF0-D7FC-ABEB-5E4B-B8C17C904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76DCAEA-3AFC-FDDE-5976-95BB4CB8B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11B6AA-EF6F-08A1-3462-34F6B3244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3E6F-653A-1F47-812B-90018D9ADE7D}" type="datetimeFigureOut">
              <a:rPr kumimoji="1" lang="ja-JP" altLang="en-US" smtClean="0"/>
              <a:t>2023/7/14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DDED45-0F89-939B-6863-7C56A90C1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B5EC81-DE99-B838-EBE6-22BA70B8F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13B6-6E3B-E540-ADFE-A580620D14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648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D11FED-9E23-44F4-76BF-EE73484BF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4A706A-DD89-9C2B-1EB3-DFC584E72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5A445C-0746-79A6-7433-61B6BD963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3E6F-653A-1F47-812B-90018D9ADE7D}" type="datetimeFigureOut">
              <a:rPr kumimoji="1" lang="ja-JP" altLang="en-US" smtClean="0"/>
              <a:t>2023/7/14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32F30D-76C2-C9AC-AEFC-4368DD859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80DEFA-52A8-341E-B2EC-A280F6D93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13B6-6E3B-E540-ADFE-A580620D14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184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D6B970-ED53-00FD-8D0E-94E073CE9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BA29046-FD88-1D5D-7F0F-E2CF44CC71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C39B94A-46D9-5C12-AF94-8AA59A864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113204D-84BA-2799-01F8-740EB39ED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3E6F-653A-1F47-812B-90018D9ADE7D}" type="datetimeFigureOut">
              <a:rPr kumimoji="1" lang="ja-JP" altLang="en-US" smtClean="0"/>
              <a:t>2023/7/14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2EF76B4-7AEB-F079-D1FC-4C3D859FE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692CCD5-F4E5-65F0-4E17-8873D7887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13B6-6E3B-E540-ADFE-A580620D14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582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9623D0-7623-C708-5109-ADAE23533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807EDC1-17F8-C8C5-AD46-9CADD68EA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AA45D6F-1F06-3376-363F-237519EFC4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8893B39-F01B-BCFF-807E-1A5F653578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2EE33B7-4D0B-EAF2-8E70-C1E7733871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39A2EF6-864E-2CFB-5631-B927F8722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3E6F-653A-1F47-812B-90018D9ADE7D}" type="datetimeFigureOut">
              <a:rPr kumimoji="1" lang="ja-JP" altLang="en-US" smtClean="0"/>
              <a:t>2023/7/14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2E37A9A-E2E8-DF63-EB98-D5FF349BB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036165F-D448-6A58-AA07-908AF44DD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13B6-6E3B-E540-ADFE-A580620D14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7501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459C5A-7CA5-8A37-B20A-914A287DF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32278A-FF82-EA02-FF30-39B93F6E0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3E6F-653A-1F47-812B-90018D9ADE7D}" type="datetimeFigureOut">
              <a:rPr kumimoji="1" lang="ja-JP" altLang="en-US" smtClean="0"/>
              <a:t>2023/7/14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8D5CCB1-83AB-DAEE-CC31-4CB275361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BA90702-4842-0168-DC34-D98733E6D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13B6-6E3B-E540-ADFE-A580620D14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071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10F7E63-EFCB-B09C-6ACD-3F0F5FBA6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3E6F-653A-1F47-812B-90018D9ADE7D}" type="datetimeFigureOut">
              <a:rPr kumimoji="1" lang="ja-JP" altLang="en-US" smtClean="0"/>
              <a:t>2023/7/14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03E4BB3-DBFC-AD27-94FE-D9330ED6D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54505A9-8806-7E41-44E1-CBA92C02B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13B6-6E3B-E540-ADFE-A580620D14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5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2342CE-E28C-6A02-2F2F-067ED4F76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F6F84C-C867-705B-41AF-F9FD82966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9268045-D891-9E6E-3618-5B08D9D017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AF3E37-F867-C47C-3F53-D2099E6C1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3E6F-653A-1F47-812B-90018D9ADE7D}" type="datetimeFigureOut">
              <a:rPr kumimoji="1" lang="ja-JP" altLang="en-US" smtClean="0"/>
              <a:t>2023/7/14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5D38045-1343-5C6C-856B-253D8FB82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9AEE587-2875-0450-F518-F31E2B10A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13B6-6E3B-E540-ADFE-A580620D14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0001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833677-D4ED-4686-DD93-1BBF2195A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C370F30-5CC3-7498-908D-F498A5C3F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DEAA8F0-04C6-24F1-692E-B16A6012A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9CD2765-FC8D-C80A-B147-8E8FA6943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3E6F-653A-1F47-812B-90018D9ADE7D}" type="datetimeFigureOut">
              <a:rPr kumimoji="1" lang="ja-JP" altLang="en-US" smtClean="0"/>
              <a:t>2023/7/14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702AFEF-A699-69FE-661C-03B41908F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F2775A-DC9A-D9C4-1FF1-B7D95BBE1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13B6-6E3B-E540-ADFE-A580620D14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8030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793B53F-A4CC-927E-0FAA-AE674EFC7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DC1A741-86DE-B096-053A-43D609FC9E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55E109-54D4-1F26-F560-223D178C9C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23E6F-653A-1F47-812B-90018D9ADE7D}" type="datetimeFigureOut">
              <a:rPr kumimoji="1" lang="ja-JP" altLang="en-US" smtClean="0"/>
              <a:t>2023/7/14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F8EAED-2A26-C3AE-B03F-C0C8265377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209557-389A-6344-8B56-AE8032C959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B13B6-6E3B-E540-ADFE-A580620D14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6970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0C4207-30B1-7173-4A18-42F679651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7038"/>
            <a:ext cx="7955280" cy="81203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kumimoji="1" lang="ja-JP" altLang="en-US"/>
              <a:t>発表タイトル</a:t>
            </a:r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7242DD1-0BA1-C064-D9C2-3CA449A57AE7}"/>
              </a:ext>
            </a:extLst>
          </p:cNvPr>
          <p:cNvSpPr txBox="1"/>
          <p:nvPr/>
        </p:nvSpPr>
        <p:spPr>
          <a:xfrm>
            <a:off x="9352280" y="881295"/>
            <a:ext cx="221488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/>
              <a:t>発表者の名前・高校名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417AA0-28EC-D465-6E97-3C8D9B903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8760"/>
            <a:ext cx="10728960" cy="3100310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探究したい</a:t>
            </a: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テーマとその背景（なぜこのテーマに決めたのか）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latin typeface="MS Gothic" panose="020B0609070205080204" pitchFamily="49" charset="-128"/>
                <a:ea typeface="MS Gothic" panose="020B0609070205080204" pitchFamily="49" charset="-128"/>
              </a:rPr>
              <a:t>今の状況（探究してわかったこと、気づいたこと）</a:t>
            </a:r>
            <a:endParaRPr lang="en-US" altLang="ja-JP" sz="1200" dirty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endParaRPr lang="en-US" altLang="ja-JP" sz="1200" dirty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r>
              <a:rPr lang="ja-JP" altLang="en-US" sz="1200" dirty="0">
                <a:latin typeface="MS Gothic" panose="020B0609070205080204" pitchFamily="49" charset="-128"/>
                <a:ea typeface="MS Gothic" panose="020B0609070205080204" pitchFamily="49" charset="-128"/>
              </a:rPr>
              <a:t>困っていること・みんな</a:t>
            </a:r>
            <a:r>
              <a:rPr kumimoji="1" lang="ja-JP" altLang="en-US" sz="1200" dirty="0">
                <a:latin typeface="MS Gothic" panose="020B0609070205080204" pitchFamily="49" charset="-128"/>
                <a:ea typeface="MS Gothic" panose="020B0609070205080204" pitchFamily="49" charset="-128"/>
              </a:rPr>
              <a:t>に聞いてみたいこと</a:t>
            </a:r>
            <a:endParaRPr kumimoji="1" lang="en-US" altLang="ja-JP" sz="1200" dirty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marL="0" indent="0">
              <a:buNone/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⭐︎</a:t>
            </a:r>
            <a:r>
              <a:rPr kumimoji="1"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写真や図を入れることもできます！（「挿入」から写真を選択）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1200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4AD4F55-16C1-65CB-5B72-5338337B28A8}"/>
              </a:ext>
            </a:extLst>
          </p:cNvPr>
          <p:cNvSpPr/>
          <p:nvPr/>
        </p:nvSpPr>
        <p:spPr>
          <a:xfrm>
            <a:off x="6616632" y="5029200"/>
            <a:ext cx="4950528" cy="127274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色や配置も自由に作成してください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2067153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B6A358-3CB3-BAD4-3C21-CD9106E9D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622"/>
          </a:xfrm>
        </p:spPr>
        <p:txBody>
          <a:bodyPr>
            <a:normAutofit/>
          </a:bodyPr>
          <a:lstStyle/>
          <a:p>
            <a:r>
              <a:rPr kumimoji="1" lang="en-US" altLang="ja-JP" sz="3600" dirty="0"/>
              <a:t>Power Point </a:t>
            </a:r>
            <a:r>
              <a:rPr lang="ja-JP" altLang="en-US" sz="3600"/>
              <a:t>を</a:t>
            </a:r>
            <a:r>
              <a:rPr lang="en-US" altLang="ja-JP" sz="3600" dirty="0"/>
              <a:t> </a:t>
            </a:r>
            <a:r>
              <a:rPr lang="en-US" altLang="ja-JP" sz="3600" dirty="0" err="1"/>
              <a:t>png</a:t>
            </a:r>
            <a:r>
              <a:rPr lang="en-US" altLang="ja-JP" sz="3600" dirty="0"/>
              <a:t> </a:t>
            </a:r>
            <a:r>
              <a:rPr lang="ja-JP" altLang="en-US" sz="3600"/>
              <a:t>形式でエクスポートする方法</a:t>
            </a:r>
            <a:endParaRPr kumimoji="1" lang="ja-JP" altLang="en-US" sz="360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8920D1-E056-F819-B538-E1A78BAF4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7458"/>
            <a:ext cx="10515600" cy="4859505"/>
          </a:xfrm>
        </p:spPr>
        <p:txBody>
          <a:bodyPr/>
          <a:lstStyle/>
          <a:p>
            <a:r>
              <a:rPr kumimoji="1" lang="en-US" altLang="ja-JP" sz="2000" dirty="0"/>
              <a:t>Windows OS </a:t>
            </a:r>
            <a:r>
              <a:rPr kumimoji="1" lang="ja-JP" altLang="en-US" sz="2000"/>
              <a:t>の場合</a:t>
            </a:r>
            <a:endParaRPr kumimoji="1" lang="en-US" altLang="ja-JP" sz="2000" dirty="0"/>
          </a:p>
          <a:p>
            <a:pPr marL="342900" indent="-342900">
              <a:buFont typeface="+mj-lt"/>
              <a:buAutoNum type="arabicPeriod"/>
            </a:pPr>
            <a:r>
              <a:rPr lang="ja-JP" altLang="en-US" sz="1400"/>
              <a:t>「ファイル」タブから「エクスポート」を選択</a:t>
            </a:r>
            <a:endParaRPr lang="en-US" altLang="ja-JP" sz="1400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sz="1400"/>
              <a:t>「ファイルの種類の変更」から「</a:t>
            </a:r>
            <a:r>
              <a:rPr kumimoji="1" lang="en-US" altLang="ja-JP" sz="1400" dirty="0"/>
              <a:t>PNG</a:t>
            </a:r>
            <a:r>
              <a:rPr kumimoji="1" lang="ja-JP" altLang="en-US" sz="1400"/>
              <a:t>（ポータブルネットワークグラフィックス）」を選び、「名前を付けて保存」</a:t>
            </a:r>
            <a:endParaRPr kumimoji="1" lang="en-US" altLang="ja-JP" sz="1400" dirty="0"/>
          </a:p>
          <a:p>
            <a:pPr marL="342900" indent="-342900">
              <a:buFont typeface="+mj-lt"/>
              <a:buAutoNum type="arabicPeriod"/>
            </a:pPr>
            <a:r>
              <a:rPr lang="ja-JP" altLang="en-US" sz="1400"/>
              <a:t>フォルダ名を入力（例えば、</a:t>
            </a:r>
            <a:r>
              <a:rPr lang="ja-JP" altLang="en-US" sz="1400" b="0" i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〇〇高校</a:t>
            </a:r>
            <a:r>
              <a:rPr lang="en-US" altLang="ja-JP" sz="1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_</a:t>
            </a:r>
            <a:r>
              <a:rPr lang="ja-JP" altLang="en-US" sz="1400" b="0" i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探究太郎</a:t>
            </a:r>
            <a:r>
              <a:rPr lang="en-US" altLang="ja-JP" sz="1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.</a:t>
            </a:r>
            <a:r>
              <a:rPr lang="en-US" altLang="ja-JP" sz="1400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png</a:t>
            </a:r>
            <a:r>
              <a:rPr lang="ja-JP" altLang="en-US" sz="1400">
                <a:solidFill>
                  <a:srgbClr val="202124"/>
                </a:solidFill>
                <a:latin typeface="Roboto" panose="02000000000000000000" pitchFamily="2" charset="0"/>
              </a:rPr>
              <a:t>）</a:t>
            </a:r>
            <a:r>
              <a:rPr lang="ja-JP" altLang="en-US" sz="1400" b="0" i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して保存</a:t>
            </a:r>
            <a:endParaRPr lang="en-US" altLang="ja-JP" sz="1400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altLang="ja-JP" sz="1400" dirty="0">
              <a:solidFill>
                <a:srgbClr val="202124"/>
              </a:solidFill>
              <a:latin typeface="Roboto" panose="02000000000000000000" pitchFamily="2" charset="0"/>
            </a:endParaRPr>
          </a:p>
          <a:p>
            <a:r>
              <a:rPr kumimoji="1" lang="en-US" altLang="ja-JP" sz="1800" dirty="0"/>
              <a:t>mac OS </a:t>
            </a:r>
            <a:r>
              <a:rPr kumimoji="1" lang="ja-JP" altLang="en-US" sz="1800"/>
              <a:t>の場合</a:t>
            </a:r>
            <a:endParaRPr kumimoji="1" lang="en-US" altLang="ja-JP" sz="1800" dirty="0"/>
          </a:p>
          <a:p>
            <a:pPr marL="342900" indent="-342900">
              <a:buFont typeface="+mj-lt"/>
              <a:buAutoNum type="arabicPeriod"/>
            </a:pPr>
            <a:r>
              <a:rPr lang="ja-JP" altLang="en-US" sz="1400"/>
              <a:t>「ファイル」から「エクスポート」を選択</a:t>
            </a:r>
            <a:endParaRPr lang="en-US" altLang="ja-JP" sz="1400" dirty="0"/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sz="1400"/>
              <a:t>「ファイル形式」から「</a:t>
            </a:r>
            <a:r>
              <a:rPr kumimoji="1" lang="en-US" altLang="ja-JP" sz="1400" dirty="0"/>
              <a:t>PNG</a:t>
            </a:r>
            <a:r>
              <a:rPr kumimoji="1" lang="ja-JP" altLang="en-US" sz="1400"/>
              <a:t>」を選ぶ</a:t>
            </a:r>
            <a:endParaRPr kumimoji="1" lang="en-US" altLang="ja-JP" sz="1400" dirty="0"/>
          </a:p>
          <a:p>
            <a:pPr marL="342900" indent="-342900">
              <a:buFont typeface="+mj-lt"/>
              <a:buAutoNum type="arabicPeriod"/>
            </a:pPr>
            <a:r>
              <a:rPr lang="ja-JP" altLang="en-US" sz="1400"/>
              <a:t>フォルダ名を入力（例えば、</a:t>
            </a:r>
            <a:r>
              <a:rPr lang="ja-JP" altLang="en-US" sz="1400" b="0" i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〇〇高校</a:t>
            </a:r>
            <a:r>
              <a:rPr lang="en-US" altLang="ja-JP" sz="1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_</a:t>
            </a:r>
            <a:r>
              <a:rPr lang="ja-JP" altLang="en-US" sz="1400" b="0" i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探究太郎</a:t>
            </a:r>
            <a:r>
              <a:rPr lang="en-US" altLang="ja-JP" sz="1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.</a:t>
            </a:r>
            <a:r>
              <a:rPr lang="en-US" altLang="ja-JP" sz="1400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png</a:t>
            </a:r>
            <a:r>
              <a:rPr lang="ja-JP" altLang="en-US" sz="1400">
                <a:solidFill>
                  <a:srgbClr val="202124"/>
                </a:solidFill>
                <a:latin typeface="Roboto" panose="02000000000000000000" pitchFamily="2" charset="0"/>
              </a:rPr>
              <a:t>）</a:t>
            </a:r>
            <a:r>
              <a:rPr lang="ja-JP" altLang="en-US" sz="1400" b="0" i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して</a:t>
            </a:r>
            <a:r>
              <a:rPr lang="ja-JP" altLang="en-US" sz="1400">
                <a:solidFill>
                  <a:srgbClr val="202124"/>
                </a:solidFill>
                <a:latin typeface="Roboto" panose="02000000000000000000" pitchFamily="2" charset="0"/>
              </a:rPr>
              <a:t>「エクスポート」を選択</a:t>
            </a:r>
            <a:endParaRPr lang="en-US" altLang="ja-JP" sz="1400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altLang="ja-JP" sz="1400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499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176</Words>
  <Application>Microsoft Macintosh PowerPoint</Application>
  <PresentationFormat>ワイド画面</PresentationFormat>
  <Paragraphs>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ゴシック</vt:lpstr>
      <vt:lpstr>ＭＳ ゴシック</vt:lpstr>
      <vt:lpstr>游ゴシック</vt:lpstr>
      <vt:lpstr>游ゴシック Light</vt:lpstr>
      <vt:lpstr>Arial</vt:lpstr>
      <vt:lpstr>Roboto</vt:lpstr>
      <vt:lpstr>Office テーマ</vt:lpstr>
      <vt:lpstr>発表タイトル</vt:lpstr>
      <vt:lpstr>Power Point を png 形式でエクスポートする方法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発表タイトル</dc:title>
  <dc:creator>白鳥 文耶</dc:creator>
  <cp:lastModifiedBy>白鳥 文耶</cp:lastModifiedBy>
  <cp:revision>1</cp:revision>
  <dcterms:created xsi:type="dcterms:W3CDTF">2023-06-28T06:59:13Z</dcterms:created>
  <dcterms:modified xsi:type="dcterms:W3CDTF">2023-07-14T09:15:56Z</dcterms:modified>
</cp:coreProperties>
</file>